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6"/>
  </p:notesMasterIdLst>
  <p:handoutMasterIdLst>
    <p:handoutMasterId r:id="rId87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6" r:id="rId45"/>
    <p:sldId id="3742" r:id="rId46"/>
    <p:sldId id="3691" r:id="rId47"/>
    <p:sldId id="3692" r:id="rId48"/>
    <p:sldId id="3693" r:id="rId49"/>
    <p:sldId id="3718" r:id="rId50"/>
    <p:sldId id="3719" r:id="rId51"/>
    <p:sldId id="3720" r:id="rId52"/>
    <p:sldId id="3703" r:id="rId53"/>
    <p:sldId id="3724" r:id="rId54"/>
    <p:sldId id="3734" r:id="rId55"/>
    <p:sldId id="370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681" r:id="rId71"/>
    <p:sldId id="3695" r:id="rId72"/>
    <p:sldId id="3705" r:id="rId73"/>
    <p:sldId id="3726" r:id="rId74"/>
    <p:sldId id="3727" r:id="rId75"/>
    <p:sldId id="3731" r:id="rId76"/>
    <p:sldId id="3730" r:id="rId77"/>
    <p:sldId id="3728" r:id="rId78"/>
    <p:sldId id="3729" r:id="rId79"/>
    <p:sldId id="3739" r:id="rId80"/>
    <p:sldId id="3741" r:id="rId81"/>
    <p:sldId id="3647" r:id="rId82"/>
    <p:sldId id="3631" r:id="rId83"/>
    <p:sldId id="3628" r:id="rId84"/>
    <p:sldId id="3717" r:id="rId85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49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/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</a:p>
            </p:txBody>
          </p:sp>
        </mc:Choice>
        <mc:Fallback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compressed by deleting some of the LSBs.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Sizes of inputs and outputs in bytes</a:t>
                </a:r>
                <a:endParaRPr lang="en-US" sz="22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blipFill>
                <a:blip r:embed="rId2"/>
                <a:stretch>
                  <a:fillRect l="-1988" t="-245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6A94EB-CA77-E0C8-C46D-AAB1D921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7976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4D81-8FD9-8FF1-C51B-1D67206D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1EE9A0-C8D0-698E-222D-27AF59253EF7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Heritage: Schnorr with aborts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Original Schnorr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Find generator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Pick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(secret) at random.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blipFill>
                <a:blip r:embed="rId2"/>
                <a:stretch>
                  <a:fillRect l="-161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6A3B5-2875-42D3-BCC3-24B8A167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832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75734</TotalTime>
  <Words>9098</Words>
  <Application>Microsoft Macintosh PowerPoint</Application>
  <PresentationFormat>Letter Paper (8.5x11 in)</PresentationFormat>
  <Paragraphs>1211</Paragraphs>
  <Slides>84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4742</cp:revision>
  <cp:lastPrinted>2025-07-27T01:50:55Z</cp:lastPrinted>
  <dcterms:created xsi:type="dcterms:W3CDTF">2013-04-22T16:10:14Z</dcterms:created>
  <dcterms:modified xsi:type="dcterms:W3CDTF">2025-07-27T16:29:06Z</dcterms:modified>
</cp:coreProperties>
</file>